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7" r:id="rId4"/>
  </p:sldMasterIdLst>
  <p:notesMasterIdLst>
    <p:notesMasterId r:id="rId12"/>
  </p:notesMasterIdLst>
  <p:handoutMasterIdLst>
    <p:handoutMasterId r:id="rId13"/>
  </p:handoutMasterIdLst>
  <p:sldIdLst>
    <p:sldId id="268" r:id="rId5"/>
    <p:sldId id="270" r:id="rId6"/>
    <p:sldId id="269" r:id="rId7"/>
    <p:sldId id="271" r:id="rId8"/>
    <p:sldId id="272" r:id="rId9"/>
    <p:sldId id="273" r:id="rId10"/>
    <p:sldId id="274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1" d="100"/>
          <a:sy n="71" d="100"/>
        </p:scale>
        <p:origin x="9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s, Kristen M" userId="1eb4b92c-55f5-41da-9c88-74b1a0f58b8e" providerId="ADAL" clId="{D9F95CD0-AEA2-4A3D-9CCA-37BF68976F27}"/>
    <pc:docChg chg="modSld modShowInfo">
      <pc:chgData name="Davis, Kristen M" userId="1eb4b92c-55f5-41da-9c88-74b1a0f58b8e" providerId="ADAL" clId="{D9F95CD0-AEA2-4A3D-9CCA-37BF68976F27}" dt="2023-08-28T14:50:21.731" v="30" actId="2744"/>
      <pc:docMkLst>
        <pc:docMk/>
      </pc:docMkLst>
      <pc:sldChg chg="modTransition">
        <pc:chgData name="Davis, Kristen M" userId="1eb4b92c-55f5-41da-9c88-74b1a0f58b8e" providerId="ADAL" clId="{D9F95CD0-AEA2-4A3D-9CCA-37BF68976F27}" dt="2023-08-28T14:49:14.582" v="23"/>
        <pc:sldMkLst>
          <pc:docMk/>
          <pc:sldMk cId="312941212" sldId="268"/>
        </pc:sldMkLst>
      </pc:sldChg>
      <pc:sldChg chg="modTransition">
        <pc:chgData name="Davis, Kristen M" userId="1eb4b92c-55f5-41da-9c88-74b1a0f58b8e" providerId="ADAL" clId="{D9F95CD0-AEA2-4A3D-9CCA-37BF68976F27}" dt="2023-08-28T14:49:23.702" v="25"/>
        <pc:sldMkLst>
          <pc:docMk/>
          <pc:sldMk cId="3818807350" sldId="269"/>
        </pc:sldMkLst>
      </pc:sldChg>
      <pc:sldChg chg="modTransition">
        <pc:chgData name="Davis, Kristen M" userId="1eb4b92c-55f5-41da-9c88-74b1a0f58b8e" providerId="ADAL" clId="{D9F95CD0-AEA2-4A3D-9CCA-37BF68976F27}" dt="2023-08-28T14:49:18.365" v="24"/>
        <pc:sldMkLst>
          <pc:docMk/>
          <pc:sldMk cId="3280811650" sldId="270"/>
        </pc:sldMkLst>
      </pc:sldChg>
      <pc:sldChg chg="modTransition">
        <pc:chgData name="Davis, Kristen M" userId="1eb4b92c-55f5-41da-9c88-74b1a0f58b8e" providerId="ADAL" clId="{D9F95CD0-AEA2-4A3D-9CCA-37BF68976F27}" dt="2023-08-28T14:49:27.725" v="26"/>
        <pc:sldMkLst>
          <pc:docMk/>
          <pc:sldMk cId="153309290" sldId="271"/>
        </pc:sldMkLst>
      </pc:sldChg>
      <pc:sldChg chg="modTransition">
        <pc:chgData name="Davis, Kristen M" userId="1eb4b92c-55f5-41da-9c88-74b1a0f58b8e" providerId="ADAL" clId="{D9F95CD0-AEA2-4A3D-9CCA-37BF68976F27}" dt="2023-08-28T14:49:31.967" v="27"/>
        <pc:sldMkLst>
          <pc:docMk/>
          <pc:sldMk cId="1283489393" sldId="272"/>
        </pc:sldMkLst>
      </pc:sldChg>
      <pc:sldChg chg="modTransition">
        <pc:chgData name="Davis, Kristen M" userId="1eb4b92c-55f5-41da-9c88-74b1a0f58b8e" providerId="ADAL" clId="{D9F95CD0-AEA2-4A3D-9CCA-37BF68976F27}" dt="2023-08-28T14:49:35.823" v="28"/>
        <pc:sldMkLst>
          <pc:docMk/>
          <pc:sldMk cId="2433328929" sldId="273"/>
        </pc:sldMkLst>
      </pc:sldChg>
      <pc:sldChg chg="modTransition">
        <pc:chgData name="Davis, Kristen M" userId="1eb4b92c-55f5-41da-9c88-74b1a0f58b8e" providerId="ADAL" clId="{D9F95CD0-AEA2-4A3D-9CCA-37BF68976F27}" dt="2023-08-28T14:49:40.359" v="29"/>
        <pc:sldMkLst>
          <pc:docMk/>
          <pc:sldMk cId="1058687380" sldId="274"/>
        </pc:sldMkLst>
      </pc:sldChg>
    </pc:docChg>
  </pc:docChgLst>
  <pc:docChgLst>
    <pc:chgData name="Davis, Kristen M" userId="1eb4b92c-55f5-41da-9c88-74b1a0f58b8e" providerId="ADAL" clId="{DB5F40D3-C481-4305-915F-EBBF0C0C5214}"/>
    <pc:docChg chg="custSel modSld">
      <pc:chgData name="Davis, Kristen M" userId="1eb4b92c-55f5-41da-9c88-74b1a0f58b8e" providerId="ADAL" clId="{DB5F40D3-C481-4305-915F-EBBF0C0C5214}" dt="2024-08-10T16:51:16.852" v="151" actId="20577"/>
      <pc:docMkLst>
        <pc:docMk/>
      </pc:docMkLst>
      <pc:sldChg chg="delSp modSp mod">
        <pc:chgData name="Davis, Kristen M" userId="1eb4b92c-55f5-41da-9c88-74b1a0f58b8e" providerId="ADAL" clId="{DB5F40D3-C481-4305-915F-EBBF0C0C5214}" dt="2024-08-09T18:40:07.580" v="2" actId="478"/>
        <pc:sldMkLst>
          <pc:docMk/>
          <pc:sldMk cId="3818807350" sldId="269"/>
        </pc:sldMkLst>
        <pc:spChg chg="mod">
          <ac:chgData name="Davis, Kristen M" userId="1eb4b92c-55f5-41da-9c88-74b1a0f58b8e" providerId="ADAL" clId="{DB5F40D3-C481-4305-915F-EBBF0C0C5214}" dt="2024-08-09T18:39:58.441" v="1" actId="20577"/>
          <ac:spMkLst>
            <pc:docMk/>
            <pc:sldMk cId="3818807350" sldId="269"/>
            <ac:spMk id="2" creationId="{8CE8BF1C-E864-46C3-A985-52119D0C579A}"/>
          </ac:spMkLst>
        </pc:spChg>
        <pc:spChg chg="del">
          <ac:chgData name="Davis, Kristen M" userId="1eb4b92c-55f5-41da-9c88-74b1a0f58b8e" providerId="ADAL" clId="{DB5F40D3-C481-4305-915F-EBBF0C0C5214}" dt="2024-08-09T18:40:07.580" v="2" actId="478"/>
          <ac:spMkLst>
            <pc:docMk/>
            <pc:sldMk cId="3818807350" sldId="269"/>
            <ac:spMk id="7" creationId="{2A32A617-BDF0-4E68-9CC3-3FB00AC57324}"/>
          </ac:spMkLst>
        </pc:spChg>
      </pc:sldChg>
      <pc:sldChg chg="addSp delSp modSp mod">
        <pc:chgData name="Davis, Kristen M" userId="1eb4b92c-55f5-41da-9c88-74b1a0f58b8e" providerId="ADAL" clId="{DB5F40D3-C481-4305-915F-EBBF0C0C5214}" dt="2024-08-10T16:48:47.673" v="113" actId="14100"/>
        <pc:sldMkLst>
          <pc:docMk/>
          <pc:sldMk cId="3280811650" sldId="270"/>
        </pc:sldMkLst>
        <pc:spChg chg="mod">
          <ac:chgData name="Davis, Kristen M" userId="1eb4b92c-55f5-41da-9c88-74b1a0f58b8e" providerId="ADAL" clId="{DB5F40D3-C481-4305-915F-EBBF0C0C5214}" dt="2024-08-09T18:40:30.304" v="21" actId="20577"/>
          <ac:spMkLst>
            <pc:docMk/>
            <pc:sldMk cId="3280811650" sldId="270"/>
            <ac:spMk id="5" creationId="{E8A37EBD-120A-442B-B997-C26A1C0E989F}"/>
          </ac:spMkLst>
        </pc:spChg>
        <pc:spChg chg="del">
          <ac:chgData name="Davis, Kristen M" userId="1eb4b92c-55f5-41da-9c88-74b1a0f58b8e" providerId="ADAL" clId="{DB5F40D3-C481-4305-915F-EBBF0C0C5214}" dt="2024-08-09T18:40:43.223" v="23" actId="478"/>
          <ac:spMkLst>
            <pc:docMk/>
            <pc:sldMk cId="3280811650" sldId="270"/>
            <ac:spMk id="7" creationId="{7E756078-CEFE-424F-B5CF-621A585A01D0}"/>
          </ac:spMkLst>
        </pc:spChg>
        <pc:spChg chg="mod">
          <ac:chgData name="Davis, Kristen M" userId="1eb4b92c-55f5-41da-9c88-74b1a0f58b8e" providerId="ADAL" clId="{DB5F40D3-C481-4305-915F-EBBF0C0C5214}" dt="2024-08-10T16:48:47.673" v="113" actId="14100"/>
          <ac:spMkLst>
            <pc:docMk/>
            <pc:sldMk cId="3280811650" sldId="270"/>
            <ac:spMk id="8" creationId="{F1A41240-2350-48DD-B5C3-8771288E57E9}"/>
          </ac:spMkLst>
        </pc:spChg>
        <pc:picChg chg="del">
          <ac:chgData name="Davis, Kristen M" userId="1eb4b92c-55f5-41da-9c88-74b1a0f58b8e" providerId="ADAL" clId="{DB5F40D3-C481-4305-915F-EBBF0C0C5214}" dt="2024-08-09T18:40:41.159" v="22" actId="478"/>
          <ac:picMkLst>
            <pc:docMk/>
            <pc:sldMk cId="3280811650" sldId="270"/>
            <ac:picMk id="4" creationId="{0D2B5783-5384-4ED1-92C3-DD71083099B5}"/>
          </ac:picMkLst>
        </pc:picChg>
        <pc:picChg chg="add mod">
          <ac:chgData name="Davis, Kristen M" userId="1eb4b92c-55f5-41da-9c88-74b1a0f58b8e" providerId="ADAL" clId="{DB5F40D3-C481-4305-915F-EBBF0C0C5214}" dt="2024-08-10T16:47:59.696" v="27" actId="1076"/>
          <ac:picMkLst>
            <pc:docMk/>
            <pc:sldMk cId="3280811650" sldId="270"/>
            <ac:picMk id="36" creationId="{9809684E-B7E5-A2A5-21C8-38F866969DDE}"/>
          </ac:picMkLst>
        </pc:picChg>
      </pc:sldChg>
      <pc:sldChg chg="addSp delSp modSp mod">
        <pc:chgData name="Davis, Kristen M" userId="1eb4b92c-55f5-41da-9c88-74b1a0f58b8e" providerId="ADAL" clId="{DB5F40D3-C481-4305-915F-EBBF0C0C5214}" dt="2024-08-10T16:51:16.852" v="151" actId="20577"/>
        <pc:sldMkLst>
          <pc:docMk/>
          <pc:sldMk cId="1283489393" sldId="272"/>
        </pc:sldMkLst>
        <pc:spChg chg="mod">
          <ac:chgData name="Davis, Kristen M" userId="1eb4b92c-55f5-41da-9c88-74b1a0f58b8e" providerId="ADAL" clId="{DB5F40D3-C481-4305-915F-EBBF0C0C5214}" dt="2024-08-10T16:51:16.852" v="151" actId="20577"/>
          <ac:spMkLst>
            <pc:docMk/>
            <pc:sldMk cId="1283489393" sldId="272"/>
            <ac:spMk id="2" creationId="{B15F79E1-5AA6-4EE1-9F35-7644683B62C1}"/>
          </ac:spMkLst>
        </pc:spChg>
        <pc:spChg chg="del mod">
          <ac:chgData name="Davis, Kristen M" userId="1eb4b92c-55f5-41da-9c88-74b1a0f58b8e" providerId="ADAL" clId="{DB5F40D3-C481-4305-915F-EBBF0C0C5214}" dt="2024-08-10T16:49:18.117" v="128" actId="478"/>
          <ac:spMkLst>
            <pc:docMk/>
            <pc:sldMk cId="1283489393" sldId="272"/>
            <ac:spMk id="11" creationId="{E846806D-6DAC-49B4-9266-EB83D596BA06}"/>
          </ac:spMkLst>
        </pc:spChg>
        <pc:picChg chg="add mod">
          <ac:chgData name="Davis, Kristen M" userId="1eb4b92c-55f5-41da-9c88-74b1a0f58b8e" providerId="ADAL" clId="{DB5F40D3-C481-4305-915F-EBBF0C0C5214}" dt="2024-08-10T16:51:05.555" v="135" actId="1076"/>
          <ac:picMkLst>
            <pc:docMk/>
            <pc:sldMk cId="1283489393" sldId="272"/>
            <ac:picMk id="4" creationId="{94B326BA-75C5-6DDF-CF25-CD0F0ED8DE08}"/>
          </ac:picMkLst>
        </pc:picChg>
        <pc:picChg chg="add mod">
          <ac:chgData name="Davis, Kristen M" userId="1eb4b92c-55f5-41da-9c88-74b1a0f58b8e" providerId="ADAL" clId="{DB5F40D3-C481-4305-915F-EBBF0C0C5214}" dt="2024-08-10T16:51:01.576" v="133" actId="1076"/>
          <ac:picMkLst>
            <pc:docMk/>
            <pc:sldMk cId="1283489393" sldId="272"/>
            <ac:picMk id="6" creationId="{DF030405-696B-6C12-6605-CEBBEA192A13}"/>
          </ac:picMkLst>
        </pc:picChg>
        <pc:picChg chg="del">
          <ac:chgData name="Davis, Kristen M" userId="1eb4b92c-55f5-41da-9c88-74b1a0f58b8e" providerId="ADAL" clId="{DB5F40D3-C481-4305-915F-EBBF0C0C5214}" dt="2024-08-10T16:49:03.342" v="114" actId="478"/>
          <ac:picMkLst>
            <pc:docMk/>
            <pc:sldMk cId="1283489393" sldId="272"/>
            <ac:picMk id="8" creationId="{B2308DD9-A454-4368-862D-FC360575BF5C}"/>
          </ac:picMkLst>
        </pc:picChg>
        <pc:picChg chg="del">
          <ac:chgData name="Davis, Kristen M" userId="1eb4b92c-55f5-41da-9c88-74b1a0f58b8e" providerId="ADAL" clId="{DB5F40D3-C481-4305-915F-EBBF0C0C5214}" dt="2024-08-10T16:49:16.006" v="127" actId="478"/>
          <ac:picMkLst>
            <pc:docMk/>
            <pc:sldMk cId="1283489393" sldId="272"/>
            <ac:picMk id="9" creationId="{F9DC9311-69FF-42D7-9C98-3AF38ED90257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0BB816-636F-4C40-9EC7-A3BA365B89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CE0D02-F780-4697-9A30-3F10F4D67C8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99885C-64C6-4202-8B65-38170DBD673D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0C7536-00AB-4C14-90D3-7D88603F2A5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BC111-E561-48D6-9DB3-85F8BE552BA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1AA4D1-BF1D-4260-B442-EBD7859EC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1460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949326-15A5-4041-B3F6-1CB1FE84075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39BA2-F127-4DB1-B8FD-D5A70CC3E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405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D39BA2-F127-4DB1-B8FD-D5A70CC3E01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549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92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959609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375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04530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3803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21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13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31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390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5651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288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232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939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066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432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30"/>
            <a:ext cx="2356674" cy="6853283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11" name="Freeform 27"/>
            <p:cNvSpPr/>
            <p:nvPr/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8/9/2024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523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1" r:id="rId14"/>
    <p:sldLayoutId id="2147483782" r:id="rId15"/>
    <p:sldLayoutId id="214748378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/>
            </a:gs>
            <a:gs pos="71000">
              <a:schemeClr val="accent3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3F2CC0B-D5F1-40B8-9CC6-4A36850B66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ight spots">
            <a:extLst>
              <a:ext uri="{FF2B5EF4-FFF2-40B4-BE49-F238E27FC236}">
                <a16:creationId xmlns:a16="http://schemas.microsoft.com/office/drawing/2014/main" id="{1A23FE0C-9A67-334E-9B7F-83AA9CF636A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266081D-517B-5D43-A7B4-E67DDEDC0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6826" y="3424084"/>
            <a:ext cx="8915399" cy="2262781"/>
          </a:xfrm>
        </p:spPr>
        <p:txBody>
          <a:bodyPr>
            <a:normAutofit/>
          </a:bodyPr>
          <a:lstStyle/>
          <a:p>
            <a:r>
              <a:rPr lang="en-US"/>
              <a:t>Meet Ms. Davis-Owen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31C6CE6-1810-44ED-A6D7-3FF53040A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21" name="Freeform 11">
              <a:extLst>
                <a:ext uri="{FF2B5EF4-FFF2-40B4-BE49-F238E27FC236}">
                  <a16:creationId xmlns:a16="http://schemas.microsoft.com/office/drawing/2014/main" id="{1F6D8BFE-D0D0-4BAE-9D5A-701DE7D3CE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2">
              <a:extLst>
                <a:ext uri="{FF2B5EF4-FFF2-40B4-BE49-F238E27FC236}">
                  <a16:creationId xmlns:a16="http://schemas.microsoft.com/office/drawing/2014/main" id="{53F86D30-CEDB-4D96-AF73-AA3CD5A437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3">
              <a:extLst>
                <a:ext uri="{FF2B5EF4-FFF2-40B4-BE49-F238E27FC236}">
                  <a16:creationId xmlns:a16="http://schemas.microsoft.com/office/drawing/2014/main" id="{F5187540-C4C8-410C-A395-69FCB1C86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5BD6E4A-797C-451B-B08F-D99C1A9D13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5">
              <a:extLst>
                <a:ext uri="{FF2B5EF4-FFF2-40B4-BE49-F238E27FC236}">
                  <a16:creationId xmlns:a16="http://schemas.microsoft.com/office/drawing/2014/main" id="{0D241082-BAFA-462E-827B-5814B020F5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6">
              <a:extLst>
                <a:ext uri="{FF2B5EF4-FFF2-40B4-BE49-F238E27FC236}">
                  <a16:creationId xmlns:a16="http://schemas.microsoft.com/office/drawing/2014/main" id="{2920CCBD-116D-450B-9608-99F05F7D78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17">
              <a:extLst>
                <a:ext uri="{FF2B5EF4-FFF2-40B4-BE49-F238E27FC236}">
                  <a16:creationId xmlns:a16="http://schemas.microsoft.com/office/drawing/2014/main" id="{A57CD3DE-CEAF-4BD4-A5EF-24B3E622B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8">
              <a:extLst>
                <a:ext uri="{FF2B5EF4-FFF2-40B4-BE49-F238E27FC236}">
                  <a16:creationId xmlns:a16="http://schemas.microsoft.com/office/drawing/2014/main" id="{4EC3258C-366B-4629-A7D3-5173D3637D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9">
              <a:extLst>
                <a:ext uri="{FF2B5EF4-FFF2-40B4-BE49-F238E27FC236}">
                  <a16:creationId xmlns:a16="http://schemas.microsoft.com/office/drawing/2014/main" id="{D444D63A-CE2B-4ACD-BA0E-4ADECAD86F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0">
              <a:extLst>
                <a:ext uri="{FF2B5EF4-FFF2-40B4-BE49-F238E27FC236}">
                  <a16:creationId xmlns:a16="http://schemas.microsoft.com/office/drawing/2014/main" id="{7A504DF6-187A-4A54-96E8-3F3F28AAAA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1">
              <a:extLst>
                <a:ext uri="{FF2B5EF4-FFF2-40B4-BE49-F238E27FC236}">
                  <a16:creationId xmlns:a16="http://schemas.microsoft.com/office/drawing/2014/main" id="{FE04C6F5-6DC5-4C7E-9278-9BE624FC78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2">
              <a:extLst>
                <a:ext uri="{FF2B5EF4-FFF2-40B4-BE49-F238E27FC236}">
                  <a16:creationId xmlns:a16="http://schemas.microsoft.com/office/drawing/2014/main" id="{94A02D9B-E6A9-4D6A-9D2A-D81C768024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78034A6-3565-46AA-9E73-1C954666AB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04947AA2-A772-42CB-9CEC-065095D3D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8">
              <a:extLst>
                <a:ext uri="{FF2B5EF4-FFF2-40B4-BE49-F238E27FC236}">
                  <a16:creationId xmlns:a16="http://schemas.microsoft.com/office/drawing/2014/main" id="{83C52D84-DEC1-4E16-972E-8EEA5D5224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9">
              <a:extLst>
                <a:ext uri="{FF2B5EF4-FFF2-40B4-BE49-F238E27FC236}">
                  <a16:creationId xmlns:a16="http://schemas.microsoft.com/office/drawing/2014/main" id="{2036A28D-EF09-41F7-906F-CF4053615AE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0">
              <a:extLst>
                <a:ext uri="{FF2B5EF4-FFF2-40B4-BE49-F238E27FC236}">
                  <a16:creationId xmlns:a16="http://schemas.microsoft.com/office/drawing/2014/main" id="{EE8D92C7-C907-4120-95E3-80E3DC85BB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1">
              <a:extLst>
                <a:ext uri="{FF2B5EF4-FFF2-40B4-BE49-F238E27FC236}">
                  <a16:creationId xmlns:a16="http://schemas.microsoft.com/office/drawing/2014/main" id="{BBCEAAB8-CD22-41D7-B330-702682A27C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2">
              <a:extLst>
                <a:ext uri="{FF2B5EF4-FFF2-40B4-BE49-F238E27FC236}">
                  <a16:creationId xmlns:a16="http://schemas.microsoft.com/office/drawing/2014/main" id="{6BBC1FEE-3D72-492B-8D8A-BE1A55076F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3">
              <a:extLst>
                <a:ext uri="{FF2B5EF4-FFF2-40B4-BE49-F238E27FC236}">
                  <a16:creationId xmlns:a16="http://schemas.microsoft.com/office/drawing/2014/main" id="{C28C6E5C-C393-435C-96A1-AA2859BDCB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4">
              <a:extLst>
                <a:ext uri="{FF2B5EF4-FFF2-40B4-BE49-F238E27FC236}">
                  <a16:creationId xmlns:a16="http://schemas.microsoft.com/office/drawing/2014/main" id="{2C2C991F-AC51-4DF5-B8DD-19B08C1CBF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35">
              <a:extLst>
                <a:ext uri="{FF2B5EF4-FFF2-40B4-BE49-F238E27FC236}">
                  <a16:creationId xmlns:a16="http://schemas.microsoft.com/office/drawing/2014/main" id="{9C916B5F-285D-4F5A-9085-6781753AF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36">
              <a:extLst>
                <a:ext uri="{FF2B5EF4-FFF2-40B4-BE49-F238E27FC236}">
                  <a16:creationId xmlns:a16="http://schemas.microsoft.com/office/drawing/2014/main" id="{0375DD5F-9D17-4873-B697-3D44A5EBEC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37">
              <a:extLst>
                <a:ext uri="{FF2B5EF4-FFF2-40B4-BE49-F238E27FC236}">
                  <a16:creationId xmlns:a16="http://schemas.microsoft.com/office/drawing/2014/main" id="{A159BBC7-6A8B-4612-94A8-56323452C7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177C901C-F8DE-4C99-95C8-F8CA1B84F7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" name="Rectangle 47">
            <a:extLst>
              <a:ext uri="{FF2B5EF4-FFF2-40B4-BE49-F238E27FC236}">
                <a16:creationId xmlns:a16="http://schemas.microsoft.com/office/drawing/2014/main" id="{D1D655F2-6D15-4265-ADEE-EF0075C139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0" name="Freeform 69">
            <a:extLst>
              <a:ext uri="{FF2B5EF4-FFF2-40B4-BE49-F238E27FC236}">
                <a16:creationId xmlns:a16="http://schemas.microsoft.com/office/drawing/2014/main" id="{3248A930-1A6E-4EFB-8213-D1AC735BE0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3" name="Picture 3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FE56218-53F5-4D48-A453-E374AC1D7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9465" y="408039"/>
            <a:ext cx="2079522" cy="2735825"/>
          </a:xfrm>
          <a:prstGeom prst="rect">
            <a:avLst/>
          </a:prstGeom>
        </p:spPr>
      </p:pic>
      <p:pic>
        <p:nvPicPr>
          <p:cNvPr id="4" name="Picture 5" descr="A person wearing a costume&#10;&#10;Description automatically generated">
            <a:extLst>
              <a:ext uri="{FF2B5EF4-FFF2-40B4-BE49-F238E27FC236}">
                <a16:creationId xmlns:a16="http://schemas.microsoft.com/office/drawing/2014/main" id="{D338E3C5-EEF8-4ACC-A10F-7C6DF2C84D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97" y="1170039"/>
            <a:ext cx="1993491" cy="2662084"/>
          </a:xfrm>
          <a:prstGeom prst="rect">
            <a:avLst/>
          </a:prstGeom>
        </p:spPr>
      </p:pic>
      <p:pic>
        <p:nvPicPr>
          <p:cNvPr id="6" name="Picture 6" descr="A close up of a flower garden&#10;&#10;Description automatically generated">
            <a:extLst>
              <a:ext uri="{FF2B5EF4-FFF2-40B4-BE49-F238E27FC236}">
                <a16:creationId xmlns:a16="http://schemas.microsoft.com/office/drawing/2014/main" id="{FCEE5057-CBB9-40F9-BEAA-DECC29168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4400" y="298530"/>
            <a:ext cx="2743200" cy="1541456"/>
          </a:xfrm>
          <a:prstGeom prst="rect">
            <a:avLst/>
          </a:prstGeom>
        </p:spPr>
      </p:pic>
      <p:pic>
        <p:nvPicPr>
          <p:cNvPr id="7" name="Picture 7" descr="A person standing in front of a store&#10;&#10;Description automatically generated">
            <a:extLst>
              <a:ext uri="{FF2B5EF4-FFF2-40B4-BE49-F238E27FC236}">
                <a16:creationId xmlns:a16="http://schemas.microsoft.com/office/drawing/2014/main" id="{55D09AEB-1EF8-4C98-B23E-07C96272AD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4400" y="2031590"/>
            <a:ext cx="2743200" cy="2057400"/>
          </a:xfrm>
          <a:prstGeom prst="rect">
            <a:avLst/>
          </a:prstGeom>
        </p:spPr>
      </p:pic>
      <p:pic>
        <p:nvPicPr>
          <p:cNvPr id="8" name="Picture 8" descr="A person holding a fish posing for the camera&#10;&#10;Description automatically generated">
            <a:extLst>
              <a:ext uri="{FF2B5EF4-FFF2-40B4-BE49-F238E27FC236}">
                <a16:creationId xmlns:a16="http://schemas.microsoft.com/office/drawing/2014/main" id="{697D33B8-0A77-4DE9-9546-D0B667703C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99303" y="593622"/>
            <a:ext cx="2743200" cy="2057400"/>
          </a:xfrm>
          <a:prstGeom prst="rect">
            <a:avLst/>
          </a:prstGeom>
        </p:spPr>
      </p:pic>
      <p:pic>
        <p:nvPicPr>
          <p:cNvPr id="9" name="Picture 9" descr="A person wearing a costume&#10;&#10;Description automatically generated">
            <a:extLst>
              <a:ext uri="{FF2B5EF4-FFF2-40B4-BE49-F238E27FC236}">
                <a16:creationId xmlns:a16="http://schemas.microsoft.com/office/drawing/2014/main" id="{57B419BC-7761-4E1E-BC71-B67E92DEC3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5916" y="2116393"/>
            <a:ext cx="1846007" cy="2477730"/>
          </a:xfrm>
          <a:prstGeom prst="rect">
            <a:avLst/>
          </a:prstGeom>
        </p:spPr>
      </p:pic>
      <p:pic>
        <p:nvPicPr>
          <p:cNvPr id="10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539AA4A-53C2-4979-9536-3F07C146F1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98626" y="4552335"/>
            <a:ext cx="2030362" cy="20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4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300"/>
    </mc:Choice>
    <mc:Fallback xmlns="">
      <p:transition spd="slow" advClick="0" advTm="203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group of people in a car&#10;&#10;Description automatically generated">
            <a:extLst>
              <a:ext uri="{FF2B5EF4-FFF2-40B4-BE49-F238E27FC236}">
                <a16:creationId xmlns:a16="http://schemas.microsoft.com/office/drawing/2014/main" id="{B8502C6D-B6C2-094F-DA4F-9F89C2559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8836" y="465186"/>
            <a:ext cx="3324370" cy="442021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57894FC-C277-4B3D-8F79-F3B1FD0813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0" name="Freeform 11">
              <a:extLst>
                <a:ext uri="{FF2B5EF4-FFF2-40B4-BE49-F238E27FC236}">
                  <a16:creationId xmlns:a16="http://schemas.microsoft.com/office/drawing/2014/main" id="{8AEDF926-CFFC-4DE3-892D-C7995909C5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CAD9EB56-AD7F-423C-86BC-9868F0FB63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3">
              <a:extLst>
                <a:ext uri="{FF2B5EF4-FFF2-40B4-BE49-F238E27FC236}">
                  <a16:creationId xmlns:a16="http://schemas.microsoft.com/office/drawing/2014/main" id="{498A733B-8F05-4738-89D7-ED7A72C4CA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4">
              <a:extLst>
                <a:ext uri="{FF2B5EF4-FFF2-40B4-BE49-F238E27FC236}">
                  <a16:creationId xmlns:a16="http://schemas.microsoft.com/office/drawing/2014/main" id="{D17692D7-F8F2-4B65-B14E-87A03586E6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5">
              <a:extLst>
                <a:ext uri="{FF2B5EF4-FFF2-40B4-BE49-F238E27FC236}">
                  <a16:creationId xmlns:a16="http://schemas.microsoft.com/office/drawing/2014/main" id="{243C940E-AFD2-47A7-8725-A2769C91EB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6">
              <a:extLst>
                <a:ext uri="{FF2B5EF4-FFF2-40B4-BE49-F238E27FC236}">
                  <a16:creationId xmlns:a16="http://schemas.microsoft.com/office/drawing/2014/main" id="{246FCD53-9BA4-4574-8CE6-31DC64A8AC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7">
              <a:extLst>
                <a:ext uri="{FF2B5EF4-FFF2-40B4-BE49-F238E27FC236}">
                  <a16:creationId xmlns:a16="http://schemas.microsoft.com/office/drawing/2014/main" id="{CBA7C3F7-832F-4254-AC2E-3447490847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8">
              <a:extLst>
                <a:ext uri="{FF2B5EF4-FFF2-40B4-BE49-F238E27FC236}">
                  <a16:creationId xmlns:a16="http://schemas.microsoft.com/office/drawing/2014/main" id="{F4715364-2164-46BA-8BD8-9AD297CD1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9">
              <a:extLst>
                <a:ext uri="{FF2B5EF4-FFF2-40B4-BE49-F238E27FC236}">
                  <a16:creationId xmlns:a16="http://schemas.microsoft.com/office/drawing/2014/main" id="{7A1D0A5D-8ADC-49A8-BB07-D91625C4FA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0">
              <a:extLst>
                <a:ext uri="{FF2B5EF4-FFF2-40B4-BE49-F238E27FC236}">
                  <a16:creationId xmlns:a16="http://schemas.microsoft.com/office/drawing/2014/main" id="{A2142D70-CA0E-44CA-A86A-E92D20129A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21">
              <a:extLst>
                <a:ext uri="{FF2B5EF4-FFF2-40B4-BE49-F238E27FC236}">
                  <a16:creationId xmlns:a16="http://schemas.microsoft.com/office/drawing/2014/main" id="{11B854B6-C73C-4187-8FC3-366943DC17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22">
              <a:extLst>
                <a:ext uri="{FF2B5EF4-FFF2-40B4-BE49-F238E27FC236}">
                  <a16:creationId xmlns:a16="http://schemas.microsoft.com/office/drawing/2014/main" id="{97716807-D108-4664-B222-2BC9014089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E078B0-FFEA-48E3-9D63-77A32694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8B9009A3-F2B6-48E6-B70D-499E5B9B10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333439BF-3828-44B0-9B64-21038B2A0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EBB0BA28-5AC8-45F9-A3A8-735F5131C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0BD35C65-B6F9-471C-BC8D-81B6DCE1F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8F360EBC-6E8B-47F5-983F-23830EE8A4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9E852F90-862C-4F1E-838D-5290C58E7A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151E386E-EE30-4E41-97E9-CCDEBCDE1A9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809C5935-258D-42BB-A69D-4CAEC631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5">
              <a:extLst>
                <a:ext uri="{FF2B5EF4-FFF2-40B4-BE49-F238E27FC236}">
                  <a16:creationId xmlns:a16="http://schemas.microsoft.com/office/drawing/2014/main" id="{3B91526E-4D4A-4EA7-AC19-A8375FDE7D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6">
              <a:extLst>
                <a:ext uri="{FF2B5EF4-FFF2-40B4-BE49-F238E27FC236}">
                  <a16:creationId xmlns:a16="http://schemas.microsoft.com/office/drawing/2014/main" id="{13E6E8E8-B868-4D5E-8B39-66CCBF8689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3B5205AF-AF0C-4F19-AE20-C06688B78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32AA1CB2-DBC3-48B3-949B-8439F86D36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DFA1C9D0-34A4-4BC1-B95C-FC16F27F8C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39" name="Freeform 6">
            <a:extLst>
              <a:ext uri="{FF2B5EF4-FFF2-40B4-BE49-F238E27FC236}">
                <a16:creationId xmlns:a16="http://schemas.microsoft.com/office/drawing/2014/main" id="{1D827EF1-037B-4036-A21A-21E259142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D9822E-9FA2-41AD-9A00-AF901C1B8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0794" y="5180781"/>
            <a:ext cx="8915399" cy="8234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/>
              <a:t>My Family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E8A37EBD-120A-442B-B997-C26A1C0E989F}"/>
              </a:ext>
            </a:extLst>
          </p:cNvPr>
          <p:cNvSpPr/>
          <p:nvPr/>
        </p:nvSpPr>
        <p:spPr>
          <a:xfrm>
            <a:off x="2455606" y="120444"/>
            <a:ext cx="3318385" cy="1265902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Robert, big fan of Sonic, </a:t>
            </a:r>
            <a:r>
              <a:rPr lang="en-US" dirty="0" err="1"/>
              <a:t>Pokemon</a:t>
            </a:r>
            <a:r>
              <a:rPr lang="en-US" dirty="0"/>
              <a:t>, &amp; Kirby</a:t>
            </a:r>
          </a:p>
        </p:txBody>
      </p:sp>
      <p:sp>
        <p:nvSpPr>
          <p:cNvPr id="6" name="Callout: Up Arrow 5">
            <a:extLst>
              <a:ext uri="{FF2B5EF4-FFF2-40B4-BE49-F238E27FC236}">
                <a16:creationId xmlns:a16="http://schemas.microsoft.com/office/drawing/2014/main" id="{712175D6-7E8C-4988-844A-827E2D6FCA5B}"/>
              </a:ext>
            </a:extLst>
          </p:cNvPr>
          <p:cNvSpPr/>
          <p:nvPr/>
        </p:nvSpPr>
        <p:spPr>
          <a:xfrm>
            <a:off x="4773868" y="3434222"/>
            <a:ext cx="2482643" cy="1659192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Scott, also a history teacher (CFISD)</a:t>
            </a:r>
          </a:p>
        </p:txBody>
      </p:sp>
      <p:sp>
        <p:nvSpPr>
          <p:cNvPr id="8" name="Callout: Up Arrow 7">
            <a:extLst>
              <a:ext uri="{FF2B5EF4-FFF2-40B4-BE49-F238E27FC236}">
                <a16:creationId xmlns:a16="http://schemas.microsoft.com/office/drawing/2014/main" id="{F1A41240-2350-48DD-B5C3-8771288E57E9}"/>
              </a:ext>
            </a:extLst>
          </p:cNvPr>
          <p:cNvSpPr/>
          <p:nvPr/>
        </p:nvSpPr>
        <p:spPr>
          <a:xfrm>
            <a:off x="9817768" y="3877802"/>
            <a:ext cx="1823941" cy="1894830"/>
          </a:xfrm>
          <a:prstGeom prst="up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Loki</a:t>
            </a:r>
          </a:p>
          <a:p>
            <a:pPr algn="ctr"/>
            <a:r>
              <a:rPr lang="en-US" sz="1600" dirty="0"/>
              <a:t>Who hates when I bring your essays home to grade</a:t>
            </a:r>
          </a:p>
        </p:txBody>
      </p:sp>
      <p:sp>
        <p:nvSpPr>
          <p:cNvPr id="22" name="AutoShape 2" descr="No photo description available.">
            <a:extLst>
              <a:ext uri="{FF2B5EF4-FFF2-40B4-BE49-F238E27FC236}">
                <a16:creationId xmlns:a16="http://schemas.microsoft.com/office/drawing/2014/main" id="{E28D59F0-2BB2-C0BB-2DC8-F58FBC3B75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809684E-B7E5-A2A5-21C8-38F866969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9157" y="86425"/>
            <a:ext cx="4579417" cy="39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11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300"/>
    </mc:Choice>
    <mc:Fallback xmlns="">
      <p:transition spd="slow" advClick="0" advTm="203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6AA77711-03A4-44BD-9F84-2460C553CF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DDF7B4BE-8A0C-4496-8982-631F52DECF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4E59E9F1-A63C-4537-A62F-7F0BCB361E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5173167B-413B-4E93-8079-4E9B01B1B0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03A1D2A9-D6BB-4713-954F-5B362A0321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F8B2B5AB-23F4-4A1C-A6B0-0D955D2169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910B6068-B130-4C4B-8524-A793BE2AE5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B66BC454-86DE-4D31-8B4D-6809ED8FEA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CE6331B2-8AFB-4A7A-B773-13D9451F20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80AE2CCF-11C5-4C3B-A2E7-0995ED9E9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41CC60E-3DFE-481D-86DD-14CCB7C0E5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AFB2B514-85FF-426E-8892-167C04CBFE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41503001-5525-4086-9C5D-6F6FBBAB06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D692DD2-3FFE-42A1-875B-C19FFA519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DD5B9D02-0AD7-47F1-8B14-07EF17C17A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AECB9A36-16AB-4797-B977-16CB61E7D7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6B6DF64C-3D47-44F0-8034-B184A67A0F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B8AB9ECD-CC2B-44A3-895D-523159FE0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1EFE6DAB-B8F9-4E59-9A30-C66AFD5C5B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2FC5E78B-3D5F-4CCC-BB43-FB6B1ABEE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620A947E-8F93-454B-B366-FD321E9927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F76079F9-081E-4A92-A80C-BE27071B7A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91CC4064-5A47-4F02-AEC5-7B30E2CC90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441210F0-330B-4B88-ADFA-F44110958C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5C5FDA0A-072C-4497-84D9-424863DC5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E41D9AE6-3EB2-4AE3-9CB0-DE29C3FDBD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6497723A-C7CA-4455-BB85-763B23D47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43808904-AEFE-4025-9A80-182C07420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E329A21D-DF31-4446-863D-3065F4C06D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E8BF1C-E864-46C3-A985-52119D0C5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52954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600" dirty="0"/>
              <a:t>This is my 18th year teaching!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C302012-5EB7-421A-921C-2844667543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89211" y="635331"/>
            <a:ext cx="8962708" cy="3607485"/>
          </a:xfrm>
          <a:prstGeom prst="rect">
            <a:avLst/>
          </a:prstGeom>
          <a:solidFill>
            <a:srgbClr val="FFFFFE"/>
          </a:solidFill>
          <a:ln w="12700" cap="sq">
            <a:solidFill>
              <a:schemeClr val="tx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A827B057-E5C5-4397-98AA-30EF5FCBA9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5807" y="1017569"/>
            <a:ext cx="2621785" cy="2646365"/>
          </a:xfrm>
          <a:prstGeom prst="rect">
            <a:avLst/>
          </a:prstGeom>
        </p:spPr>
      </p:pic>
      <p:pic>
        <p:nvPicPr>
          <p:cNvPr id="4" name="Picture 4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9F5698E-4FC9-4886-B1C2-8AC8B04956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1469" y="1227514"/>
            <a:ext cx="2772128" cy="2349378"/>
          </a:xfrm>
          <a:prstGeom prst="rect">
            <a:avLst/>
          </a:prstGeom>
        </p:spPr>
      </p:pic>
      <p:pic>
        <p:nvPicPr>
          <p:cNvPr id="5" name="Picture 5" descr="A picture containing food&#10;&#10;Description automatically generated">
            <a:extLst>
              <a:ext uri="{FF2B5EF4-FFF2-40B4-BE49-F238E27FC236}">
                <a16:creationId xmlns:a16="http://schemas.microsoft.com/office/drawing/2014/main" id="{F8D0FA2D-E63A-4B22-AB14-E7CEC64807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1086" y="1091737"/>
            <a:ext cx="2769268" cy="2694674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E7AFD14C-8CD3-4A0E-AEC9-2C289B9EDE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3136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53A672EC-BEC9-44BA-A470-57CFC5069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253FCC64-C937-4A07-850E-BF8D1B5E2B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724AD1B6-D1DE-40A7-8922-DB90A2D858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619E0C1D-1198-4DD5-97D2-32FBD7B59D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5">
              <a:extLst>
                <a:ext uri="{FF2B5EF4-FFF2-40B4-BE49-F238E27FC236}">
                  <a16:creationId xmlns:a16="http://schemas.microsoft.com/office/drawing/2014/main" id="{6838D342-8EAF-4A4B-B505-4DB0E0C7B9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9474EB5E-978D-4E35-9F17-4320D81577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DA51F17B-F254-47B9-BB32-A71F2EED37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18">
              <a:extLst>
                <a:ext uri="{FF2B5EF4-FFF2-40B4-BE49-F238E27FC236}">
                  <a16:creationId xmlns:a16="http://schemas.microsoft.com/office/drawing/2014/main" id="{27216A47-5C4E-42F5-BDB0-E98629EF42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19">
              <a:extLst>
                <a:ext uri="{FF2B5EF4-FFF2-40B4-BE49-F238E27FC236}">
                  <a16:creationId xmlns:a16="http://schemas.microsoft.com/office/drawing/2014/main" id="{AFD3B8D2-4BC5-41AC-815D-A13B6FB4DD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0">
              <a:extLst>
                <a:ext uri="{FF2B5EF4-FFF2-40B4-BE49-F238E27FC236}">
                  <a16:creationId xmlns:a16="http://schemas.microsoft.com/office/drawing/2014/main" id="{DDC45B4A-DBEB-45F7-B4F8-24E92D3CF0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21">
              <a:extLst>
                <a:ext uri="{FF2B5EF4-FFF2-40B4-BE49-F238E27FC236}">
                  <a16:creationId xmlns:a16="http://schemas.microsoft.com/office/drawing/2014/main" id="{AEB3A617-3B0B-4FF0-9FB1-A68337F3C0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22">
              <a:extLst>
                <a:ext uri="{FF2B5EF4-FFF2-40B4-BE49-F238E27FC236}">
                  <a16:creationId xmlns:a16="http://schemas.microsoft.com/office/drawing/2014/main" id="{15F930B9-4D40-4C00-B1D4-D981A372BB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7219B9A4-66CD-4439-A1FC-C8571E250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0351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66" name="Freeform 27">
              <a:extLst>
                <a:ext uri="{FF2B5EF4-FFF2-40B4-BE49-F238E27FC236}">
                  <a16:creationId xmlns:a16="http://schemas.microsoft.com/office/drawing/2014/main" id="{473CFEA6-318F-4F64-96C0-A3A7C26D84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28">
              <a:extLst>
                <a:ext uri="{FF2B5EF4-FFF2-40B4-BE49-F238E27FC236}">
                  <a16:creationId xmlns:a16="http://schemas.microsoft.com/office/drawing/2014/main" id="{D24B65E6-FEA6-4B7A-8590-DF4CDB3ADE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29">
              <a:extLst>
                <a:ext uri="{FF2B5EF4-FFF2-40B4-BE49-F238E27FC236}">
                  <a16:creationId xmlns:a16="http://schemas.microsoft.com/office/drawing/2014/main" id="{EC8361F4-A01A-4B33-A4CE-0FA6A14B7E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30">
              <a:extLst>
                <a:ext uri="{FF2B5EF4-FFF2-40B4-BE49-F238E27FC236}">
                  <a16:creationId xmlns:a16="http://schemas.microsoft.com/office/drawing/2014/main" id="{37C202FF-1112-4F58-B319-7946708234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1">
              <a:extLst>
                <a:ext uri="{FF2B5EF4-FFF2-40B4-BE49-F238E27FC236}">
                  <a16:creationId xmlns:a16="http://schemas.microsoft.com/office/drawing/2014/main" id="{2DDA3861-B7C3-449D-850B-6E1159BA89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2">
              <a:extLst>
                <a:ext uri="{FF2B5EF4-FFF2-40B4-BE49-F238E27FC236}">
                  <a16:creationId xmlns:a16="http://schemas.microsoft.com/office/drawing/2014/main" id="{794CF5F1-6E4C-4F07-A289-1B7A43E3198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3">
              <a:extLst>
                <a:ext uri="{FF2B5EF4-FFF2-40B4-BE49-F238E27FC236}">
                  <a16:creationId xmlns:a16="http://schemas.microsoft.com/office/drawing/2014/main" id="{34C3BD4F-583A-49B9-845F-B4507BC770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4">
              <a:extLst>
                <a:ext uri="{FF2B5EF4-FFF2-40B4-BE49-F238E27FC236}">
                  <a16:creationId xmlns:a16="http://schemas.microsoft.com/office/drawing/2014/main" id="{4D3D9AAD-0A06-4259-A733-5EC958A877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5">
              <a:extLst>
                <a:ext uri="{FF2B5EF4-FFF2-40B4-BE49-F238E27FC236}">
                  <a16:creationId xmlns:a16="http://schemas.microsoft.com/office/drawing/2014/main" id="{7FC593DE-2E22-4469-B9D9-3834A6203C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6">
              <a:extLst>
                <a:ext uri="{FF2B5EF4-FFF2-40B4-BE49-F238E27FC236}">
                  <a16:creationId xmlns:a16="http://schemas.microsoft.com/office/drawing/2014/main" id="{561EDB4B-5253-4FCA-AB7F-5A4355CE3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37">
              <a:extLst>
                <a:ext uri="{FF2B5EF4-FFF2-40B4-BE49-F238E27FC236}">
                  <a16:creationId xmlns:a16="http://schemas.microsoft.com/office/drawing/2014/main" id="{31DF4331-8831-488F-BC67-F0D3D51C4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38">
              <a:extLst>
                <a:ext uri="{FF2B5EF4-FFF2-40B4-BE49-F238E27FC236}">
                  <a16:creationId xmlns:a16="http://schemas.microsoft.com/office/drawing/2014/main" id="{037FD398-3449-4FA3-88AA-040A844361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5208A31E-1EF9-4DAD-A7DA-A39DC4A7C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81" name="Freeform 33">
            <a:extLst>
              <a:ext uri="{FF2B5EF4-FFF2-40B4-BE49-F238E27FC236}">
                <a16:creationId xmlns:a16="http://schemas.microsoft.com/office/drawing/2014/main" id="{AD8BF670-10F7-4883-B12F-5222677BE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A6F168-D2A1-4CAB-A322-8B0B70CE04ED}"/>
              </a:ext>
            </a:extLst>
          </p:cNvPr>
          <p:cNvSpPr txBox="1"/>
          <p:nvPr/>
        </p:nvSpPr>
        <p:spPr>
          <a:xfrm>
            <a:off x="3675114" y="3662822"/>
            <a:ext cx="1428136" cy="3816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2006-2011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1B2F356-A279-46FC-8AB7-D1A75A086DA4}"/>
              </a:ext>
            </a:extLst>
          </p:cNvPr>
          <p:cNvSpPr txBox="1"/>
          <p:nvPr/>
        </p:nvSpPr>
        <p:spPr>
          <a:xfrm>
            <a:off x="6759984" y="3662822"/>
            <a:ext cx="1428136" cy="3816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2011- 2013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00E15B-E3EA-4AD0-8E0D-7C37968A7E4C}"/>
              </a:ext>
            </a:extLst>
          </p:cNvPr>
          <p:cNvSpPr txBox="1"/>
          <p:nvPr/>
        </p:nvSpPr>
        <p:spPr>
          <a:xfrm>
            <a:off x="9328660" y="3662820"/>
            <a:ext cx="18091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chemeClr val="bg1"/>
                </a:solidFill>
              </a:rPr>
              <a:t>2013 - Present</a:t>
            </a:r>
          </a:p>
        </p:txBody>
      </p:sp>
    </p:spTree>
    <p:extLst>
      <p:ext uri="{BB962C8B-B14F-4D97-AF65-F5344CB8AC3E}">
        <p14:creationId xmlns:p14="http://schemas.microsoft.com/office/powerpoint/2010/main" val="3818807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300"/>
    </mc:Choice>
    <mc:Fallback xmlns="">
      <p:transition spd="slow" advClick="0" advTm="203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179E2-5156-413B-B8B7-D628BA1B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School</a:t>
            </a:r>
          </a:p>
        </p:txBody>
      </p:sp>
      <p:pic>
        <p:nvPicPr>
          <p:cNvPr id="3" name="Picture 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727EE5AC-01A6-4B09-9588-9207A1895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57303" y="1551039"/>
            <a:ext cx="2743200" cy="3657600"/>
          </a:xfrm>
          <a:prstGeom prst="rect">
            <a:avLst/>
          </a:prstGeom>
        </p:spPr>
      </p:pic>
      <p:pic>
        <p:nvPicPr>
          <p:cNvPr id="4" name="Picture 4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BA20C265-EFB5-4BDB-9676-E9A46C194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530" y="1551039"/>
            <a:ext cx="2743200" cy="3657600"/>
          </a:xfrm>
          <a:prstGeom prst="rect">
            <a:avLst/>
          </a:prstGeom>
        </p:spPr>
      </p:pic>
      <p:pic>
        <p:nvPicPr>
          <p:cNvPr id="5" name="Picture 5" descr="A picture containing plate, cup&#10;&#10;Description automatically generated">
            <a:extLst>
              <a:ext uri="{FF2B5EF4-FFF2-40B4-BE49-F238E27FC236}">
                <a16:creationId xmlns:a16="http://schemas.microsoft.com/office/drawing/2014/main" id="{FE4D51BA-06DA-45D7-97C3-84A6389A2F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9239" y="3778045"/>
            <a:ext cx="1686233" cy="1710814"/>
          </a:xfrm>
          <a:prstGeom prst="rect">
            <a:avLst/>
          </a:prstGeom>
        </p:spPr>
      </p:pic>
      <p:pic>
        <p:nvPicPr>
          <p:cNvPr id="6" name="Picture 6" descr="A close up of a sign&#10;&#10;Description automatically generated">
            <a:extLst>
              <a:ext uri="{FF2B5EF4-FFF2-40B4-BE49-F238E27FC236}">
                <a16:creationId xmlns:a16="http://schemas.microsoft.com/office/drawing/2014/main" id="{30F8FD36-B6EF-4771-B903-C11E4710D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87" y="3778045"/>
            <a:ext cx="1686233" cy="1710814"/>
          </a:xfrm>
          <a:prstGeom prst="rect">
            <a:avLst/>
          </a:prstGeom>
        </p:spPr>
      </p:pic>
      <p:pic>
        <p:nvPicPr>
          <p:cNvPr id="7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5AE7D4C-010B-4FD4-934A-6BC6A09541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2101" y="1914419"/>
            <a:ext cx="1749835" cy="1725255"/>
          </a:xfrm>
          <a:prstGeom prst="rect">
            <a:avLst/>
          </a:prstGeom>
        </p:spPr>
      </p:pic>
      <p:pic>
        <p:nvPicPr>
          <p:cNvPr id="8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602AEC44-2C87-4322-9112-7E3C181AD8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529" y="451153"/>
            <a:ext cx="2743200" cy="1014984"/>
          </a:xfrm>
          <a:prstGeom prst="rect">
            <a:avLst/>
          </a:prstGeom>
        </p:spPr>
      </p:pic>
      <p:pic>
        <p:nvPicPr>
          <p:cNvPr id="9" name="Picture 9" descr="A picture containing plate&#10;&#10;Description automatically generated">
            <a:extLst>
              <a:ext uri="{FF2B5EF4-FFF2-40B4-BE49-F238E27FC236}">
                <a16:creationId xmlns:a16="http://schemas.microsoft.com/office/drawing/2014/main" id="{6DFF7EC8-DB93-4DB8-9A49-702FA5FA3E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49529" y="466012"/>
            <a:ext cx="2743200" cy="985266"/>
          </a:xfrm>
          <a:prstGeom prst="rect">
            <a:avLst/>
          </a:prstGeom>
        </p:spPr>
      </p:pic>
      <p:pic>
        <p:nvPicPr>
          <p:cNvPr id="11" name="Picture 11" descr="A picture containing room&#10;&#10;Description automatically generated">
            <a:extLst>
              <a:ext uri="{FF2B5EF4-FFF2-40B4-BE49-F238E27FC236}">
                <a16:creationId xmlns:a16="http://schemas.microsoft.com/office/drawing/2014/main" id="{D32A4FA9-DECA-42B9-AD1A-512F617327A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9059" y="1921486"/>
            <a:ext cx="1742343" cy="171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9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300"/>
    </mc:Choice>
    <mc:Fallback xmlns="">
      <p:transition spd="slow" advClick="0" advTm="203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1695B43-31F9-4244-9D31-678C0E2D7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8186B16E-3413-455E-AD25-A9FA0C7C79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12">
              <a:extLst>
                <a:ext uri="{FF2B5EF4-FFF2-40B4-BE49-F238E27FC236}">
                  <a16:creationId xmlns:a16="http://schemas.microsoft.com/office/drawing/2014/main" id="{FCF8FFA5-512C-4844-B3AC-EC12C6E7D1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13">
              <a:extLst>
                <a:ext uri="{FF2B5EF4-FFF2-40B4-BE49-F238E27FC236}">
                  <a16:creationId xmlns:a16="http://schemas.microsoft.com/office/drawing/2014/main" id="{22AE385B-CFC3-45DE-ABB2-22E353A2F2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14">
              <a:extLst>
                <a:ext uri="{FF2B5EF4-FFF2-40B4-BE49-F238E27FC236}">
                  <a16:creationId xmlns:a16="http://schemas.microsoft.com/office/drawing/2014/main" id="{355C8BF8-564D-4041-92AF-A75E2F2F56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15">
              <a:extLst>
                <a:ext uri="{FF2B5EF4-FFF2-40B4-BE49-F238E27FC236}">
                  <a16:creationId xmlns:a16="http://schemas.microsoft.com/office/drawing/2014/main" id="{349322DE-3527-4994-927F-A809B2AFDC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6">
              <a:extLst>
                <a:ext uri="{FF2B5EF4-FFF2-40B4-BE49-F238E27FC236}">
                  <a16:creationId xmlns:a16="http://schemas.microsoft.com/office/drawing/2014/main" id="{AD2B60AD-C60E-433E-ABE0-BC0DC80965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C492CF3E-861F-4675-9F39-A9C793B61E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8">
              <a:extLst>
                <a:ext uri="{FF2B5EF4-FFF2-40B4-BE49-F238E27FC236}">
                  <a16:creationId xmlns:a16="http://schemas.microsoft.com/office/drawing/2014/main" id="{214B6796-3278-46A9-B7CA-D6FB3FA602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7983788E-CCBA-4DB8-A5F1-D85CCFBCDB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20">
              <a:extLst>
                <a:ext uri="{FF2B5EF4-FFF2-40B4-BE49-F238E27FC236}">
                  <a16:creationId xmlns:a16="http://schemas.microsoft.com/office/drawing/2014/main" id="{767B0C9D-44C7-46BA-9BFF-872A6180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21">
              <a:extLst>
                <a:ext uri="{FF2B5EF4-FFF2-40B4-BE49-F238E27FC236}">
                  <a16:creationId xmlns:a16="http://schemas.microsoft.com/office/drawing/2014/main" id="{11F8FFD9-C04F-49B2-96EB-28B7F78ADA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2">
              <a:extLst>
                <a:ext uri="{FF2B5EF4-FFF2-40B4-BE49-F238E27FC236}">
                  <a16:creationId xmlns:a16="http://schemas.microsoft.com/office/drawing/2014/main" id="{F4ABFA56-2C1F-44E3-9032-DAB63268121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ACF95E6-7054-4F41-A9EA-EECB0E112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BBBD0526-C842-4D59-99D8-D5FC972E30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6224A5BC-CF52-49E1-AC83-913742A15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7D07C1A0-36C3-416D-829C-19A3509F54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E7203C89-47F1-40A6-A5B9-1E750DEF7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2412B172-1B47-440E-BA93-BED9D73D5E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2">
              <a:extLst>
                <a:ext uri="{FF2B5EF4-FFF2-40B4-BE49-F238E27FC236}">
                  <a16:creationId xmlns:a16="http://schemas.microsoft.com/office/drawing/2014/main" id="{A2FFD2C2-CE80-4892-989E-94BFCA190D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3">
              <a:extLst>
                <a:ext uri="{FF2B5EF4-FFF2-40B4-BE49-F238E27FC236}">
                  <a16:creationId xmlns:a16="http://schemas.microsoft.com/office/drawing/2014/main" id="{9F8BA034-8EB0-47F2-80B4-9FFA5DF88A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4">
              <a:extLst>
                <a:ext uri="{FF2B5EF4-FFF2-40B4-BE49-F238E27FC236}">
                  <a16:creationId xmlns:a16="http://schemas.microsoft.com/office/drawing/2014/main" id="{816F4717-2DD2-432E-980F-B70CDE3ADE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5">
              <a:extLst>
                <a:ext uri="{FF2B5EF4-FFF2-40B4-BE49-F238E27FC236}">
                  <a16:creationId xmlns:a16="http://schemas.microsoft.com/office/drawing/2014/main" id="{4EB3558C-ABFF-46C7-926A-1F6F4735C5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36">
              <a:extLst>
                <a:ext uri="{FF2B5EF4-FFF2-40B4-BE49-F238E27FC236}">
                  <a16:creationId xmlns:a16="http://schemas.microsoft.com/office/drawing/2014/main" id="{99D63C4C-915B-4552-A9DF-8758A2CCC6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37">
              <a:extLst>
                <a:ext uri="{FF2B5EF4-FFF2-40B4-BE49-F238E27FC236}">
                  <a16:creationId xmlns:a16="http://schemas.microsoft.com/office/drawing/2014/main" id="{A6AD63BD-7C29-429E-9739-97284E0C5F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8">
              <a:extLst>
                <a:ext uri="{FF2B5EF4-FFF2-40B4-BE49-F238E27FC236}">
                  <a16:creationId xmlns:a16="http://schemas.microsoft.com/office/drawing/2014/main" id="{DE0312A6-6DFD-4A75-BFD6-A1201963E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740256B3-3A34-4E53-B8DF-35A87BD39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5" name="Freeform 6">
            <a:extLst>
              <a:ext uri="{FF2B5EF4-FFF2-40B4-BE49-F238E27FC236}">
                <a16:creationId xmlns:a16="http://schemas.microsoft.com/office/drawing/2014/main" id="{A263FB94-8148-483B-A12C-1467767E3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3FEB6608-8330-44BA-83BC-19F5FA0BA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86"/>
            <a:ext cx="12192000" cy="685403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5F79E1-5AA6-4EE1-9F35-7644683B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9213" y="4529540"/>
            <a:ext cx="8915399" cy="116242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Clubs for 2024-2025!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EE1A233-2BA2-4622-87A4-25FD07F81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" y="228600"/>
            <a:ext cx="2851523" cy="6638625"/>
            <a:chOff x="2487613" y="285750"/>
            <a:chExt cx="2428875" cy="5654676"/>
          </a:xfrm>
          <a:solidFill>
            <a:schemeClr val="accent1">
              <a:lumMod val="75000"/>
              <a:alpha val="40000"/>
            </a:schemeClr>
          </a:solidFill>
        </p:grpSpPr>
        <p:sp>
          <p:nvSpPr>
            <p:cNvPr id="50" name="Freeform 11">
              <a:extLst>
                <a:ext uri="{FF2B5EF4-FFF2-40B4-BE49-F238E27FC236}">
                  <a16:creationId xmlns:a16="http://schemas.microsoft.com/office/drawing/2014/main" id="{0CD3AC0E-25F4-4A70-BCB4-0B62A59BF0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12">
              <a:extLst>
                <a:ext uri="{FF2B5EF4-FFF2-40B4-BE49-F238E27FC236}">
                  <a16:creationId xmlns:a16="http://schemas.microsoft.com/office/drawing/2014/main" id="{66D96FBD-A519-47DF-A28D-CC870B3DBE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13">
              <a:extLst>
                <a:ext uri="{FF2B5EF4-FFF2-40B4-BE49-F238E27FC236}">
                  <a16:creationId xmlns:a16="http://schemas.microsoft.com/office/drawing/2014/main" id="{43DC6CD3-B31F-41DE-84E6-976918C7C7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14">
              <a:extLst>
                <a:ext uri="{FF2B5EF4-FFF2-40B4-BE49-F238E27FC236}">
                  <a16:creationId xmlns:a16="http://schemas.microsoft.com/office/drawing/2014/main" id="{014B11C6-A9DF-4BDB-9A52-F1062FED47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15">
              <a:extLst>
                <a:ext uri="{FF2B5EF4-FFF2-40B4-BE49-F238E27FC236}">
                  <a16:creationId xmlns:a16="http://schemas.microsoft.com/office/drawing/2014/main" id="{2140EA04-3E06-4C84-B577-80B806061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16">
              <a:extLst>
                <a:ext uri="{FF2B5EF4-FFF2-40B4-BE49-F238E27FC236}">
                  <a16:creationId xmlns:a16="http://schemas.microsoft.com/office/drawing/2014/main" id="{8B5D9181-9CB0-49AC-93AF-F45BBD906E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17">
              <a:extLst>
                <a:ext uri="{FF2B5EF4-FFF2-40B4-BE49-F238E27FC236}">
                  <a16:creationId xmlns:a16="http://schemas.microsoft.com/office/drawing/2014/main" id="{2122093A-8FA6-4839-B5FB-6B22A91C5B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8">
              <a:extLst>
                <a:ext uri="{FF2B5EF4-FFF2-40B4-BE49-F238E27FC236}">
                  <a16:creationId xmlns:a16="http://schemas.microsoft.com/office/drawing/2014/main" id="{57E3A54A-BA53-41E2-BBD4-152041C835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19">
              <a:extLst>
                <a:ext uri="{FF2B5EF4-FFF2-40B4-BE49-F238E27FC236}">
                  <a16:creationId xmlns:a16="http://schemas.microsoft.com/office/drawing/2014/main" id="{31752422-9758-4896-AAF7-2915F127E8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20">
              <a:extLst>
                <a:ext uri="{FF2B5EF4-FFF2-40B4-BE49-F238E27FC236}">
                  <a16:creationId xmlns:a16="http://schemas.microsoft.com/office/drawing/2014/main" id="{53BF98E7-6146-4D11-9772-3EE6B0D581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21">
              <a:extLst>
                <a:ext uri="{FF2B5EF4-FFF2-40B4-BE49-F238E27FC236}">
                  <a16:creationId xmlns:a16="http://schemas.microsoft.com/office/drawing/2014/main" id="{D1F5C9FF-BC67-40AD-B4BE-13D53EDC0F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22">
              <a:extLst>
                <a:ext uri="{FF2B5EF4-FFF2-40B4-BE49-F238E27FC236}">
                  <a16:creationId xmlns:a16="http://schemas.microsoft.com/office/drawing/2014/main" id="{AF8F8579-8B40-4C3D-BEEF-A0028783BC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37D011E7-8E6B-4431-A352-A738EEF508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30"/>
            <a:ext cx="2356675" cy="6853284"/>
            <a:chOff x="6627813" y="195452"/>
            <a:chExt cx="1952625" cy="5678299"/>
          </a:xfrm>
          <a:solidFill>
            <a:schemeClr val="accent1"/>
          </a:solidFill>
        </p:grpSpPr>
        <p:sp>
          <p:nvSpPr>
            <p:cNvPr id="64" name="Freeform 27">
              <a:extLst>
                <a:ext uri="{FF2B5EF4-FFF2-40B4-BE49-F238E27FC236}">
                  <a16:creationId xmlns:a16="http://schemas.microsoft.com/office/drawing/2014/main" id="{9914D4E0-0A9E-45FD-9F68-432659AB9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5452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28">
              <a:extLst>
                <a:ext uri="{FF2B5EF4-FFF2-40B4-BE49-F238E27FC236}">
                  <a16:creationId xmlns:a16="http://schemas.microsoft.com/office/drawing/2014/main" id="{4F5E9E50-DA76-4590-91EA-401E8F4E91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29">
              <a:extLst>
                <a:ext uri="{FF2B5EF4-FFF2-40B4-BE49-F238E27FC236}">
                  <a16:creationId xmlns:a16="http://schemas.microsoft.com/office/drawing/2014/main" id="{FFBB67EA-CFDA-4A50-B675-737B5993F0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30">
              <a:extLst>
                <a:ext uri="{FF2B5EF4-FFF2-40B4-BE49-F238E27FC236}">
                  <a16:creationId xmlns:a16="http://schemas.microsoft.com/office/drawing/2014/main" id="{60B1A994-808C-4640-98EA-531A53DC68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31">
              <a:extLst>
                <a:ext uri="{FF2B5EF4-FFF2-40B4-BE49-F238E27FC236}">
                  <a16:creationId xmlns:a16="http://schemas.microsoft.com/office/drawing/2014/main" id="{8E497D75-4F08-4DFC-8F56-B72110CD65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32">
              <a:extLst>
                <a:ext uri="{FF2B5EF4-FFF2-40B4-BE49-F238E27FC236}">
                  <a16:creationId xmlns:a16="http://schemas.microsoft.com/office/drawing/2014/main" id="{FCD686B3-C698-49C4-A7A0-D83658AD5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33">
              <a:extLst>
                <a:ext uri="{FF2B5EF4-FFF2-40B4-BE49-F238E27FC236}">
                  <a16:creationId xmlns:a16="http://schemas.microsoft.com/office/drawing/2014/main" id="{F5BE8222-C82B-441E-B4B3-82D1A61DF6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34">
              <a:extLst>
                <a:ext uri="{FF2B5EF4-FFF2-40B4-BE49-F238E27FC236}">
                  <a16:creationId xmlns:a16="http://schemas.microsoft.com/office/drawing/2014/main" id="{443A8963-20BA-4850-9C5F-48E6BBBCC0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35">
              <a:extLst>
                <a:ext uri="{FF2B5EF4-FFF2-40B4-BE49-F238E27FC236}">
                  <a16:creationId xmlns:a16="http://schemas.microsoft.com/office/drawing/2014/main" id="{35418986-49D6-43CB-B8F0-3F6CBE7DD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36">
              <a:extLst>
                <a:ext uri="{FF2B5EF4-FFF2-40B4-BE49-F238E27FC236}">
                  <a16:creationId xmlns:a16="http://schemas.microsoft.com/office/drawing/2014/main" id="{BD894645-E752-4A27-9458-83C0A85E482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37">
              <a:extLst>
                <a:ext uri="{FF2B5EF4-FFF2-40B4-BE49-F238E27FC236}">
                  <a16:creationId xmlns:a16="http://schemas.microsoft.com/office/drawing/2014/main" id="{5CC48A4D-31B3-407B-AA15-5F31118A39D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38">
              <a:extLst>
                <a:ext uri="{FF2B5EF4-FFF2-40B4-BE49-F238E27FC236}">
                  <a16:creationId xmlns:a16="http://schemas.microsoft.com/office/drawing/2014/main" id="{05C01D10-A933-4A26-A6E1-18583DAA2D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7" name="Rectangle 76">
            <a:extLst>
              <a:ext uri="{FF2B5EF4-FFF2-40B4-BE49-F238E27FC236}">
                <a16:creationId xmlns:a16="http://schemas.microsoft.com/office/drawing/2014/main" id="{FA18C61B-A11B-4758-A369-AB31FA538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9" name="Freeform 33">
            <a:extLst>
              <a:ext uri="{FF2B5EF4-FFF2-40B4-BE49-F238E27FC236}">
                <a16:creationId xmlns:a16="http://schemas.microsoft.com/office/drawing/2014/main" id="{61008426-209A-474C-B8DD-6B45248EC9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4753578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B326BA-75C5-6DDF-CF25-CD0F0ED8DE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1143" y="1433437"/>
            <a:ext cx="2555294" cy="2809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030405-696B-6C12-6605-CEBBEA192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4803" y="1551362"/>
            <a:ext cx="2839903" cy="263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8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300"/>
    </mc:Choice>
    <mc:Fallback xmlns="">
      <p:transition spd="slow" advClick="0" advTm="153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DC07F-5B88-470E-92A8-7799EAEB9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248" y="255400"/>
            <a:ext cx="8911687" cy="1280890"/>
          </a:xfrm>
        </p:spPr>
        <p:txBody>
          <a:bodyPr/>
          <a:lstStyle/>
          <a:p>
            <a:r>
              <a:rPr lang="en-US"/>
              <a:t>My Brand of Nerd</a:t>
            </a:r>
          </a:p>
        </p:txBody>
      </p: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9BDE7053-391D-4061-80BB-0811A4BE47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65" y="1262216"/>
            <a:ext cx="1752600" cy="1752600"/>
          </a:xfrm>
          <a:prstGeom prst="rect">
            <a:avLst/>
          </a:prstGeom>
        </p:spPr>
      </p:pic>
      <p:pic>
        <p:nvPicPr>
          <p:cNvPr id="5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3EA31F29-BC0D-445F-8F59-028ABCB5F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1532" y="1898855"/>
            <a:ext cx="1905000" cy="1905000"/>
          </a:xfrm>
          <a:prstGeom prst="rect">
            <a:avLst/>
          </a:prstGeom>
        </p:spPr>
      </p:pic>
      <p:pic>
        <p:nvPicPr>
          <p:cNvPr id="6" name="Picture 6" descr="A picture containing clock&#10;&#10;Description automatically generated">
            <a:extLst>
              <a:ext uri="{FF2B5EF4-FFF2-40B4-BE49-F238E27FC236}">
                <a16:creationId xmlns:a16="http://schemas.microsoft.com/office/drawing/2014/main" id="{AF562EB0-7D7D-442A-BBFA-FB467B56A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6981" y="1307690"/>
            <a:ext cx="1759975" cy="1759975"/>
          </a:xfrm>
          <a:prstGeom prst="rect">
            <a:avLst/>
          </a:prstGeom>
        </p:spPr>
      </p:pic>
      <p:pic>
        <p:nvPicPr>
          <p:cNvPr id="7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096E3372-F0C6-4EE6-B420-636861EA2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71984" y="2599403"/>
            <a:ext cx="1905000" cy="1905000"/>
          </a:xfrm>
          <a:prstGeom prst="rect">
            <a:avLst/>
          </a:prstGeom>
        </p:spPr>
      </p:pic>
      <p:pic>
        <p:nvPicPr>
          <p:cNvPr id="9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EDCF52FD-9A65-49AA-806D-E73D78C03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39" y="3710416"/>
            <a:ext cx="2743200" cy="912006"/>
          </a:xfrm>
          <a:prstGeom prst="rect">
            <a:avLst/>
          </a:prstGeom>
        </p:spPr>
      </p:pic>
      <p:pic>
        <p:nvPicPr>
          <p:cNvPr id="10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EEF5054-67FA-424A-9F53-92B4EB184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6044" y="3870449"/>
            <a:ext cx="1932039" cy="1747232"/>
          </a:xfrm>
          <a:prstGeom prst="rect">
            <a:avLst/>
          </a:prstGeom>
        </p:spPr>
      </p:pic>
      <p:pic>
        <p:nvPicPr>
          <p:cNvPr id="11" name="Picture 11" descr="A close up of a sign&#10;&#10;Description automatically generated">
            <a:extLst>
              <a:ext uri="{FF2B5EF4-FFF2-40B4-BE49-F238E27FC236}">
                <a16:creationId xmlns:a16="http://schemas.microsoft.com/office/drawing/2014/main" id="{DD4D1048-CFEB-41FB-A746-9E30C823FC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93110" y="4617676"/>
            <a:ext cx="2743200" cy="1629295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F8170FE-5BAA-4467-A9A8-F39B889337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3200" y="3215148"/>
            <a:ext cx="1407536" cy="2148349"/>
          </a:xfrm>
          <a:prstGeom prst="rect">
            <a:avLst/>
          </a:prstGeom>
        </p:spPr>
      </p:pic>
      <p:pic>
        <p:nvPicPr>
          <p:cNvPr id="13" name="Picture 13" descr="The inside of a building&#10;&#10;Description automatically generated">
            <a:extLst>
              <a:ext uri="{FF2B5EF4-FFF2-40B4-BE49-F238E27FC236}">
                <a16:creationId xmlns:a16="http://schemas.microsoft.com/office/drawing/2014/main" id="{8B7D1EE4-B4F4-4BC7-9BB6-2C8DDB92A1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09264" y="254102"/>
            <a:ext cx="1753215" cy="1753215"/>
          </a:xfrm>
          <a:prstGeom prst="rect">
            <a:avLst/>
          </a:prstGeom>
        </p:spPr>
      </p:pic>
      <p:pic>
        <p:nvPicPr>
          <p:cNvPr id="14" name="Picture 14" descr="A picture containing shirt, player&#10;&#10;Description automatically generated">
            <a:extLst>
              <a:ext uri="{FF2B5EF4-FFF2-40B4-BE49-F238E27FC236}">
                <a16:creationId xmlns:a16="http://schemas.microsoft.com/office/drawing/2014/main" id="{5FF529E2-E205-429A-BED6-6B21A9DDA9A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19851" y="2329016"/>
            <a:ext cx="1821426" cy="2273710"/>
          </a:xfrm>
          <a:prstGeom prst="rect">
            <a:avLst/>
          </a:prstGeom>
        </p:spPr>
      </p:pic>
      <p:pic>
        <p:nvPicPr>
          <p:cNvPr id="15" name="Picture 15" descr="A picture containing toy, doll, drawing, skiing&#10;&#10;Description automatically generated">
            <a:extLst>
              <a:ext uri="{FF2B5EF4-FFF2-40B4-BE49-F238E27FC236}">
                <a16:creationId xmlns:a16="http://schemas.microsoft.com/office/drawing/2014/main" id="{F9B5CDDB-2DC8-4F2F-A2DF-3ADD347C7B4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05335" y="4776019"/>
            <a:ext cx="2571135" cy="1718187"/>
          </a:xfrm>
          <a:prstGeom prst="rect">
            <a:avLst/>
          </a:prstGeom>
        </p:spPr>
      </p:pic>
      <p:pic>
        <p:nvPicPr>
          <p:cNvPr id="16" name="Picture 16" descr="A close up of a sign&#10;&#10;Description automatically generated">
            <a:extLst>
              <a:ext uri="{FF2B5EF4-FFF2-40B4-BE49-F238E27FC236}">
                <a16:creationId xmlns:a16="http://schemas.microsoft.com/office/drawing/2014/main" id="{8FF7F824-46B5-4A69-AED1-15244CDCDBF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47271" y="323051"/>
            <a:ext cx="2743200" cy="582930"/>
          </a:xfrm>
          <a:prstGeom prst="rect">
            <a:avLst/>
          </a:prstGeom>
        </p:spPr>
      </p:pic>
      <p:pic>
        <p:nvPicPr>
          <p:cNvPr id="17" name="Picture 17" descr="A picture containing sky, star&#10;&#10;Description automatically generated">
            <a:extLst>
              <a:ext uri="{FF2B5EF4-FFF2-40B4-BE49-F238E27FC236}">
                <a16:creationId xmlns:a16="http://schemas.microsoft.com/office/drawing/2014/main" id="{87435192-C7AB-4912-999C-3FC179AE17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145593" y="1042621"/>
            <a:ext cx="2743200" cy="1429789"/>
          </a:xfrm>
          <a:prstGeom prst="rect">
            <a:avLst/>
          </a:prstGeom>
        </p:spPr>
      </p:pic>
      <p:pic>
        <p:nvPicPr>
          <p:cNvPr id="18" name="Picture 18" descr="A picture containing food, fruit&#10;&#10;Description automatically generated">
            <a:extLst>
              <a:ext uri="{FF2B5EF4-FFF2-40B4-BE49-F238E27FC236}">
                <a16:creationId xmlns:a16="http://schemas.microsoft.com/office/drawing/2014/main" id="{A417BB18-4DBF-49DD-8AA1-17CCD15A732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6981" y="4747576"/>
            <a:ext cx="2743200" cy="195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28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300"/>
    </mc:Choice>
    <mc:Fallback xmlns="">
      <p:transition spd="slow" advClick="0" advTm="203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7">
            <a:extLst>
              <a:ext uri="{FF2B5EF4-FFF2-40B4-BE49-F238E27FC236}">
                <a16:creationId xmlns:a16="http://schemas.microsoft.com/office/drawing/2014/main" id="{5BE0789E-91A7-4246-978E-A17FE1BF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95735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9">
            <a:extLst>
              <a:ext uri="{FF2B5EF4-FFF2-40B4-BE49-F238E27FC236}">
                <a16:creationId xmlns:a16="http://schemas.microsoft.com/office/drawing/2014/main" id="{3C6C0BD2-8B3C-4042-B4EE-5DB7665A37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7224" y="-786"/>
            <a:ext cx="2356675" cy="6854040"/>
            <a:chOff x="6627813" y="194833"/>
            <a:chExt cx="1952625" cy="5678918"/>
          </a:xfrm>
          <a:solidFill>
            <a:schemeClr val="bg2"/>
          </a:solidFill>
        </p:grpSpPr>
        <p:sp>
          <p:nvSpPr>
            <p:cNvPr id="30" name="Freeform 27">
              <a:extLst>
                <a:ext uri="{FF2B5EF4-FFF2-40B4-BE49-F238E27FC236}">
                  <a16:creationId xmlns:a16="http://schemas.microsoft.com/office/drawing/2014/main" id="{5F53669F-C1E6-43B8-AC6F-B44CE56BF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53966C25-DAEA-4318-8FBC-EC6FF8F5A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ED6EA716-EAD4-4023-8673-0809A1E24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0">
              <a:extLst>
                <a:ext uri="{FF2B5EF4-FFF2-40B4-BE49-F238E27FC236}">
                  <a16:creationId xmlns:a16="http://schemas.microsoft.com/office/drawing/2014/main" id="{84261748-EFC0-4729-A7BB-A88FDAF6FA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1">
              <a:extLst>
                <a:ext uri="{FF2B5EF4-FFF2-40B4-BE49-F238E27FC236}">
                  <a16:creationId xmlns:a16="http://schemas.microsoft.com/office/drawing/2014/main" id="{2C14F808-CC69-494F-98AC-CB750416C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32">
              <a:extLst>
                <a:ext uri="{FF2B5EF4-FFF2-40B4-BE49-F238E27FC236}">
                  <a16:creationId xmlns:a16="http://schemas.microsoft.com/office/drawing/2014/main" id="{F1CA3607-84D0-4085-A363-796A17B1D7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33">
              <a:extLst>
                <a:ext uri="{FF2B5EF4-FFF2-40B4-BE49-F238E27FC236}">
                  <a16:creationId xmlns:a16="http://schemas.microsoft.com/office/drawing/2014/main" id="{491E6160-2958-4A90-8B50-EDA182AABB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34">
              <a:extLst>
                <a:ext uri="{FF2B5EF4-FFF2-40B4-BE49-F238E27FC236}">
                  <a16:creationId xmlns:a16="http://schemas.microsoft.com/office/drawing/2014/main" id="{559F6CB7-E057-499B-A859-3602769892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35">
              <a:extLst>
                <a:ext uri="{FF2B5EF4-FFF2-40B4-BE49-F238E27FC236}">
                  <a16:creationId xmlns:a16="http://schemas.microsoft.com/office/drawing/2014/main" id="{FF12353D-CF89-4D03-8075-C161824E23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6">
              <a:extLst>
                <a:ext uri="{FF2B5EF4-FFF2-40B4-BE49-F238E27FC236}">
                  <a16:creationId xmlns:a16="http://schemas.microsoft.com/office/drawing/2014/main" id="{5B91C9D6-FAF2-445B-AF1B-43992602A9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7">
              <a:extLst>
                <a:ext uri="{FF2B5EF4-FFF2-40B4-BE49-F238E27FC236}">
                  <a16:creationId xmlns:a16="http://schemas.microsoft.com/office/drawing/2014/main" id="{570F7A1D-86B1-4AD1-B4A3-9AE2A52C85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8">
              <a:extLst>
                <a:ext uri="{FF2B5EF4-FFF2-40B4-BE49-F238E27FC236}">
                  <a16:creationId xmlns:a16="http://schemas.microsoft.com/office/drawing/2014/main" id="{52C6EBA8-95CC-4FE6-A8E4-3A6911E8A4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24C5068-D578-4B4E-8698-1A9BCEED8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7056" y="1093380"/>
            <a:ext cx="3068182" cy="4671240"/>
          </a:xfrm>
        </p:spPr>
        <p:txBody>
          <a:bodyPr anchor="ctr">
            <a:normAutofit/>
          </a:bodyPr>
          <a:lstStyle/>
          <a:p>
            <a:pPr algn="r"/>
            <a:r>
              <a:rPr lang="en-US"/>
              <a:t>Some thoughts on teaching and studying history</a:t>
            </a:r>
          </a:p>
        </p:txBody>
      </p:sp>
      <p:sp>
        <p:nvSpPr>
          <p:cNvPr id="35" name="Freeform 11">
            <a:extLst>
              <a:ext uri="{FF2B5EF4-FFF2-40B4-BE49-F238E27FC236}">
                <a16:creationId xmlns:a16="http://schemas.microsoft.com/office/drawing/2014/main" id="{15EDA122-4530-45D2-A70A-B1A967AAE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V="1">
            <a:off x="-159" y="3179901"/>
            <a:ext cx="1098194" cy="514066"/>
          </a:xfrm>
          <a:custGeom>
            <a:avLst/>
            <a:gdLst>
              <a:gd name="connsiteX0" fmla="*/ 10000 w 10044"/>
              <a:gd name="connsiteY0" fmla="*/ 4701 h 9966"/>
              <a:gd name="connsiteX1" fmla="*/ 8559 w 10044"/>
              <a:gd name="connsiteY1" fmla="*/ 188 h 9966"/>
              <a:gd name="connsiteX2" fmla="*/ 8527 w 10044"/>
              <a:gd name="connsiteY2" fmla="*/ 94 h 9966"/>
              <a:gd name="connsiteX3" fmla="*/ 8438 w 10044"/>
              <a:gd name="connsiteY3" fmla="*/ 0 h 9966"/>
              <a:gd name="connsiteX4" fmla="*/ 7867 w 10044"/>
              <a:gd name="connsiteY4" fmla="*/ 0 h 9966"/>
              <a:gd name="connsiteX5" fmla="*/ 0 w 10044"/>
              <a:gd name="connsiteY5" fmla="*/ 70 h 9966"/>
              <a:gd name="connsiteX6" fmla="*/ 3132 w 10044"/>
              <a:gd name="connsiteY6" fmla="*/ 9763 h 9966"/>
              <a:gd name="connsiteX7" fmla="*/ 7867 w 10044"/>
              <a:gd name="connsiteY7" fmla="*/ 9966 h 9966"/>
              <a:gd name="connsiteX8" fmla="*/ 8438 w 10044"/>
              <a:gd name="connsiteY8" fmla="*/ 9966 h 9966"/>
              <a:gd name="connsiteX9" fmla="*/ 8527 w 10044"/>
              <a:gd name="connsiteY9" fmla="*/ 9872 h 9966"/>
              <a:gd name="connsiteX10" fmla="*/ 8559 w 10044"/>
              <a:gd name="connsiteY10" fmla="*/ 9778 h 9966"/>
              <a:gd name="connsiteX11" fmla="*/ 10000 w 10044"/>
              <a:gd name="connsiteY11" fmla="*/ 5265 h 9966"/>
              <a:gd name="connsiteX12" fmla="*/ 10000 w 10044"/>
              <a:gd name="connsiteY12" fmla="*/ 4701 h 9966"/>
              <a:gd name="connsiteX0" fmla="*/ 6839 w 6883"/>
              <a:gd name="connsiteY0" fmla="*/ 4885 h 10168"/>
              <a:gd name="connsiteX1" fmla="*/ 5405 w 6883"/>
              <a:gd name="connsiteY1" fmla="*/ 357 h 10168"/>
              <a:gd name="connsiteX2" fmla="*/ 5373 w 6883"/>
              <a:gd name="connsiteY2" fmla="*/ 262 h 10168"/>
              <a:gd name="connsiteX3" fmla="*/ 5284 w 6883"/>
              <a:gd name="connsiteY3" fmla="*/ 168 h 10168"/>
              <a:gd name="connsiteX4" fmla="*/ 4716 w 6883"/>
              <a:gd name="connsiteY4" fmla="*/ 168 h 10168"/>
              <a:gd name="connsiteX5" fmla="*/ 50 w 6883"/>
              <a:gd name="connsiteY5" fmla="*/ 0 h 10168"/>
              <a:gd name="connsiteX6" fmla="*/ 1 w 6883"/>
              <a:gd name="connsiteY6" fmla="*/ 9964 h 10168"/>
              <a:gd name="connsiteX7" fmla="*/ 4716 w 6883"/>
              <a:gd name="connsiteY7" fmla="*/ 10168 h 10168"/>
              <a:gd name="connsiteX8" fmla="*/ 5284 w 6883"/>
              <a:gd name="connsiteY8" fmla="*/ 10168 h 10168"/>
              <a:gd name="connsiteX9" fmla="*/ 5373 w 6883"/>
              <a:gd name="connsiteY9" fmla="*/ 10074 h 10168"/>
              <a:gd name="connsiteX10" fmla="*/ 5405 w 6883"/>
              <a:gd name="connsiteY10" fmla="*/ 9979 h 10168"/>
              <a:gd name="connsiteX11" fmla="*/ 6839 w 6883"/>
              <a:gd name="connsiteY11" fmla="*/ 5451 h 10168"/>
              <a:gd name="connsiteX12" fmla="*/ 6839 w 6883"/>
              <a:gd name="connsiteY12" fmla="*/ 4885 h 1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6883" h="10168">
                <a:moveTo>
                  <a:pt x="6839" y="4885"/>
                </a:moveTo>
                <a:lnTo>
                  <a:pt x="5405" y="357"/>
                </a:lnTo>
                <a:cubicBezTo>
                  <a:pt x="5395" y="325"/>
                  <a:pt x="5383" y="294"/>
                  <a:pt x="5373" y="262"/>
                </a:cubicBezTo>
                <a:cubicBezTo>
                  <a:pt x="5344" y="168"/>
                  <a:pt x="5314" y="168"/>
                  <a:pt x="5284" y="168"/>
                </a:cubicBezTo>
                <a:lnTo>
                  <a:pt x="4716" y="168"/>
                </a:lnTo>
                <a:lnTo>
                  <a:pt x="50" y="0"/>
                </a:lnTo>
                <a:cubicBezTo>
                  <a:pt x="59" y="3322"/>
                  <a:pt x="-8" y="6643"/>
                  <a:pt x="1" y="9964"/>
                </a:cubicBezTo>
                <a:lnTo>
                  <a:pt x="4716" y="10168"/>
                </a:lnTo>
                <a:lnTo>
                  <a:pt x="5284" y="10168"/>
                </a:lnTo>
                <a:cubicBezTo>
                  <a:pt x="5314" y="10168"/>
                  <a:pt x="5344" y="10074"/>
                  <a:pt x="5373" y="10074"/>
                </a:cubicBezTo>
                <a:cubicBezTo>
                  <a:pt x="5373" y="9979"/>
                  <a:pt x="5405" y="9979"/>
                  <a:pt x="5405" y="9979"/>
                </a:cubicBezTo>
                <a:lnTo>
                  <a:pt x="6839" y="5451"/>
                </a:lnTo>
                <a:cubicBezTo>
                  <a:pt x="6898" y="5262"/>
                  <a:pt x="6898" y="5074"/>
                  <a:pt x="6839" y="488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Rectangle 25">
            <a:extLst>
              <a:ext uri="{FF2B5EF4-FFF2-40B4-BE49-F238E27FC236}">
                <a16:creationId xmlns:a16="http://schemas.microsoft.com/office/drawing/2014/main" id="{9782F52E-0F94-4BFC-9F89-B054DDEAB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5736" y="0"/>
            <a:ext cx="7396264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CDF7E-07FE-4C30-B9B4-F6D19508D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5509" y="1093380"/>
            <a:ext cx="6219103" cy="467925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If you're going to do it, do it right</a:t>
            </a:r>
          </a:p>
          <a:p>
            <a:r>
              <a:rPr lang="en-US"/>
              <a:t>Never rest on your laurels</a:t>
            </a:r>
          </a:p>
          <a:p>
            <a:r>
              <a:rPr lang="en-US"/>
              <a:t>History is almost limitless in scope and depth, if you can't find anything interesting you aren't paying attention</a:t>
            </a:r>
          </a:p>
          <a:p>
            <a:r>
              <a:rPr lang="en-US"/>
              <a:t>The most important phrase in pursuing in history is "so what"… how does it tie in? Why does it matter? Who is effected?</a:t>
            </a:r>
          </a:p>
          <a:p>
            <a:r>
              <a:rPr lang="en-US"/>
              <a:t>Understanding the world's religions is essential to becoming a global citizen, and the way into a better future</a:t>
            </a:r>
          </a:p>
        </p:txBody>
      </p:sp>
    </p:spTree>
    <p:extLst>
      <p:ext uri="{BB962C8B-B14F-4D97-AF65-F5344CB8AC3E}">
        <p14:creationId xmlns:p14="http://schemas.microsoft.com/office/powerpoint/2010/main" val="1058687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300"/>
    </mc:Choice>
    <mc:Fallback xmlns="">
      <p:transition spd="slow" advClick="0" advTm="30300"/>
    </mc:Fallback>
  </mc:AlternateContent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2C333A"/>
      </a:dk2>
      <a:lt2>
        <a:srgbClr val="D6ECED"/>
      </a:lt2>
      <a:accent1>
        <a:srgbClr val="DE32DE"/>
      </a:accent1>
      <a:accent2>
        <a:srgbClr val="F42B8A"/>
      </a:accent2>
      <a:accent3>
        <a:srgbClr val="349FE7"/>
      </a:accent3>
      <a:accent4>
        <a:srgbClr val="565FF8"/>
      </a:accent4>
      <a:accent5>
        <a:srgbClr val="876BE7"/>
      </a:accent5>
      <a:accent6>
        <a:srgbClr val="F268C2"/>
      </a:accent6>
      <a:hlink>
        <a:srgbClr val="F55CF9"/>
      </a:hlink>
      <a:folHlink>
        <a:srgbClr val="E8A0EE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F20B7C8E-B819-43F3-AAF9-EE50B1A8363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93813dd7ca6ad654711aa0ab317e03a3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f11dc0ce689dd3925e84e4e35398c6e7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CB3524F-087C-4838-9553-7CBB129B493D}">
  <ds:schemaRefs>
    <ds:schemaRef ds:uri="16c05727-aa75-4e4a-9b5f-8a80a1165891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02431B6-C1D5-4398-BE4E-36F2E44F8E9D}">
  <ds:schemaRefs>
    <ds:schemaRef ds:uri="71af3243-3dd4-4a8d-8c0d-dd76da1f02a5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1C53FD1-3DBA-4C27-90DF-64ABCD60CCA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148</Words>
  <Application>Microsoft Office PowerPoint</Application>
  <PresentationFormat>Widescreen</PresentationFormat>
  <Paragraphs>20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Wisp</vt:lpstr>
      <vt:lpstr>Meet Ms. Davis-Owen</vt:lpstr>
      <vt:lpstr>My Family</vt:lpstr>
      <vt:lpstr>This is my 18th year teaching!</vt:lpstr>
      <vt:lpstr>School</vt:lpstr>
      <vt:lpstr>Clubs for 2024-2025!</vt:lpstr>
      <vt:lpstr>My Brand of Nerd</vt:lpstr>
      <vt:lpstr>Some thoughts on teaching and studying history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Event Design</dc:title>
  <dc:creator/>
  <cp:lastModifiedBy>Davis, Kristen M</cp:lastModifiedBy>
  <cp:revision>1</cp:revision>
  <dcterms:created xsi:type="dcterms:W3CDTF">2020-09-01T18:44:03Z</dcterms:created>
  <dcterms:modified xsi:type="dcterms:W3CDTF">2024-08-10T16:51:24Z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